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096" autoAdjust="0"/>
  </p:normalViewPr>
  <p:slideViewPr>
    <p:cSldViewPr>
      <p:cViewPr varScale="1">
        <p:scale>
          <a:sx n="105" d="100"/>
          <a:sy n="105" d="100"/>
        </p:scale>
        <p:origin x="198" y="114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3127"/>
        <p:guide pos="2141"/>
      </p:guideLst>
    </p:cSldViewPr>
  </p:notesViewPr>
  <p:gridSpacing cx="72008" cy="72008"/>
</p:viewPr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22753"/>
          <a:ext cx="8312875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kern="1200" dirty="0"/>
        </a:p>
      </dsp:txBody>
      <dsp:txXfrm>
        <a:off x="426605" y="51574"/>
        <a:ext cx="8255233" cy="532758"/>
      </dsp:txXfrm>
    </dsp:sp>
    <dsp:sp modelId="{6B1D13AC-5548-43B6-9F80-4AE0D1508C0A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929953"/>
          <a:ext cx="8308323" cy="590400"/>
        </a:xfrm>
        <a:prstGeom prst="roundRect">
          <a:avLst/>
        </a:prstGeom>
        <a:solidFill>
          <a:schemeClr val="bg2">
            <a:lumMod val="75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0015" y="958774"/>
        <a:ext cx="8250681" cy="532758"/>
      </dsp:txXfrm>
    </dsp:sp>
    <dsp:sp modelId="{A7B5636B-AF42-44BC-94D6-E7C35144C52C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837153"/>
          <a:ext cx="8301028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sz="2000" b="0" kern="1200" dirty="0"/>
        </a:p>
      </dsp:txBody>
      <dsp:txXfrm>
        <a:off x="429235" y="1865974"/>
        <a:ext cx="8243386" cy="532758"/>
      </dsp:txXfrm>
    </dsp:sp>
    <dsp:sp modelId="{300F8894-2308-4EB3-885B-752A69D500DD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744353"/>
          <a:ext cx="8304343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</a:t>
          </a:r>
          <a:r>
            <a:rPr lang="hu-HU" sz="2000" b="0" kern="1200" dirty="0"/>
            <a:t>Vizsgálatok során feltárt hibák</a:t>
          </a:r>
          <a:endParaRPr lang="hu-HU" sz="2000" kern="1200" dirty="0"/>
        </a:p>
      </dsp:txBody>
      <dsp:txXfrm>
        <a:off x="428656" y="2773174"/>
        <a:ext cx="8246701" cy="532758"/>
      </dsp:txXfrm>
    </dsp:sp>
    <dsp:sp modelId="{6D39E014-743E-4A14-B263-80E2A5ED6674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B92A6-1FCD-4B4D-BE85-28B34D906D08}">
      <dsp:nvSpPr>
        <dsp:cNvPr id="0" name=""/>
        <dsp:cNvSpPr/>
      </dsp:nvSpPr>
      <dsp:spPr>
        <a:xfrm>
          <a:off x="400856" y="3672412"/>
          <a:ext cx="8249517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9677" y="3701233"/>
        <a:ext cx="8191875" cy="532758"/>
      </dsp:txXfrm>
    </dsp:sp>
    <dsp:sp modelId="{BAB74AAF-7B5C-464C-AFE4-7A6530E1FC2E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04A9D-E37A-462F-845B-96131D58FA1C}">
      <dsp:nvSpPr>
        <dsp:cNvPr id="0" name=""/>
        <dsp:cNvSpPr/>
      </dsp:nvSpPr>
      <dsp:spPr>
        <a:xfrm>
          <a:off x="391444" y="4558753"/>
          <a:ext cx="8249517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Konzultációra érkezett kérdések és válaszok</a:t>
          </a:r>
        </a:p>
      </dsp:txBody>
      <dsp:txXfrm>
        <a:off x="420265" y="4587574"/>
        <a:ext cx="8191875" cy="5327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22753"/>
          <a:ext cx="8312875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kern="1200" dirty="0"/>
        </a:p>
      </dsp:txBody>
      <dsp:txXfrm>
        <a:off x="426605" y="51574"/>
        <a:ext cx="8255233" cy="532758"/>
      </dsp:txXfrm>
    </dsp:sp>
    <dsp:sp modelId="{6B1D13AC-5548-43B6-9F80-4AE0D1508C0A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929953"/>
          <a:ext cx="83083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0015" y="958774"/>
        <a:ext cx="8250681" cy="532758"/>
      </dsp:txXfrm>
    </dsp:sp>
    <dsp:sp modelId="{A7B5636B-AF42-44BC-94D6-E7C35144C52C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837153"/>
          <a:ext cx="8301028" cy="590400"/>
        </a:xfrm>
        <a:prstGeom prst="roundRect">
          <a:avLst/>
        </a:prstGeom>
        <a:solidFill>
          <a:schemeClr val="bg2">
            <a:lumMod val="75000"/>
            <a:alpha val="74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sz="2000" b="0" kern="1200" dirty="0"/>
        </a:p>
      </dsp:txBody>
      <dsp:txXfrm>
        <a:off x="429235" y="1865974"/>
        <a:ext cx="8243386" cy="532758"/>
      </dsp:txXfrm>
    </dsp:sp>
    <dsp:sp modelId="{300F8894-2308-4EB3-885B-752A69D500DD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744353"/>
          <a:ext cx="8304343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</a:t>
          </a:r>
          <a:r>
            <a:rPr lang="hu-HU" sz="2000" b="0" kern="1200" dirty="0"/>
            <a:t>Vizsgálatok során feltárt hibák</a:t>
          </a:r>
          <a:endParaRPr lang="hu-HU" sz="2000" kern="1200" dirty="0"/>
        </a:p>
      </dsp:txBody>
      <dsp:txXfrm>
        <a:off x="428656" y="2773174"/>
        <a:ext cx="8246701" cy="532758"/>
      </dsp:txXfrm>
    </dsp:sp>
    <dsp:sp modelId="{6D39E014-743E-4A14-B263-80E2A5ED6674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B92A6-1FCD-4B4D-BE85-28B34D906D08}">
      <dsp:nvSpPr>
        <dsp:cNvPr id="0" name=""/>
        <dsp:cNvSpPr/>
      </dsp:nvSpPr>
      <dsp:spPr>
        <a:xfrm>
          <a:off x="400856" y="3672412"/>
          <a:ext cx="8249517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9677" y="3701233"/>
        <a:ext cx="8191875" cy="532758"/>
      </dsp:txXfrm>
    </dsp:sp>
    <dsp:sp modelId="{BAB74AAF-7B5C-464C-AFE4-7A6530E1FC2E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04A9D-E37A-462F-845B-96131D58FA1C}">
      <dsp:nvSpPr>
        <dsp:cNvPr id="0" name=""/>
        <dsp:cNvSpPr/>
      </dsp:nvSpPr>
      <dsp:spPr>
        <a:xfrm>
          <a:off x="391444" y="4558753"/>
          <a:ext cx="8249517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Konzultációra érkezett kérdések és válaszok</a:t>
          </a:r>
        </a:p>
      </dsp:txBody>
      <dsp:txXfrm>
        <a:off x="420265" y="4587574"/>
        <a:ext cx="8191875" cy="532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22753"/>
          <a:ext cx="8312875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kern="1200" dirty="0"/>
        </a:p>
      </dsp:txBody>
      <dsp:txXfrm>
        <a:off x="426605" y="51574"/>
        <a:ext cx="8255233" cy="532758"/>
      </dsp:txXfrm>
    </dsp:sp>
    <dsp:sp modelId="{6B1D13AC-5548-43B6-9F80-4AE0D1508C0A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929953"/>
          <a:ext cx="83083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0015" y="958774"/>
        <a:ext cx="8250681" cy="532758"/>
      </dsp:txXfrm>
    </dsp:sp>
    <dsp:sp modelId="{A7B5636B-AF42-44BC-94D6-E7C35144C52C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837153"/>
          <a:ext cx="8301028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sz="2000" b="0" kern="1200" dirty="0"/>
        </a:p>
      </dsp:txBody>
      <dsp:txXfrm>
        <a:off x="429235" y="1865974"/>
        <a:ext cx="8243386" cy="532758"/>
      </dsp:txXfrm>
    </dsp:sp>
    <dsp:sp modelId="{300F8894-2308-4EB3-885B-752A69D500DD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744353"/>
          <a:ext cx="8304343" cy="590400"/>
        </a:xfrm>
        <a:prstGeom prst="roundRect">
          <a:avLst/>
        </a:prstGeom>
        <a:solidFill>
          <a:schemeClr val="bg2">
            <a:lumMod val="75000"/>
            <a:alpha val="66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</a:t>
          </a:r>
          <a:r>
            <a:rPr lang="hu-HU" sz="2000" b="0" kern="1200" dirty="0"/>
            <a:t>Vizsgálatok során feltárt hibák</a:t>
          </a:r>
          <a:endParaRPr lang="hu-HU" sz="2000" kern="1200" dirty="0"/>
        </a:p>
      </dsp:txBody>
      <dsp:txXfrm>
        <a:off x="428656" y="2773174"/>
        <a:ext cx="8246701" cy="532758"/>
      </dsp:txXfrm>
    </dsp:sp>
    <dsp:sp modelId="{6D39E014-743E-4A14-B263-80E2A5ED6674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B92A6-1FCD-4B4D-BE85-28B34D906D08}">
      <dsp:nvSpPr>
        <dsp:cNvPr id="0" name=""/>
        <dsp:cNvSpPr/>
      </dsp:nvSpPr>
      <dsp:spPr>
        <a:xfrm>
          <a:off x="400856" y="3672412"/>
          <a:ext cx="8249517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9677" y="3701233"/>
        <a:ext cx="8191875" cy="532758"/>
      </dsp:txXfrm>
    </dsp:sp>
    <dsp:sp modelId="{BAB74AAF-7B5C-464C-AFE4-7A6530E1FC2E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04A9D-E37A-462F-845B-96131D58FA1C}">
      <dsp:nvSpPr>
        <dsp:cNvPr id="0" name=""/>
        <dsp:cNvSpPr/>
      </dsp:nvSpPr>
      <dsp:spPr>
        <a:xfrm>
          <a:off x="391444" y="4558753"/>
          <a:ext cx="8249517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Konzultációra érkezett kérdések és válaszok</a:t>
          </a:r>
        </a:p>
      </dsp:txBody>
      <dsp:txXfrm>
        <a:off x="420265" y="4587574"/>
        <a:ext cx="8191875" cy="53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22753"/>
          <a:ext cx="8312875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kern="1200" dirty="0"/>
        </a:p>
      </dsp:txBody>
      <dsp:txXfrm>
        <a:off x="426605" y="51574"/>
        <a:ext cx="8255233" cy="532758"/>
      </dsp:txXfrm>
    </dsp:sp>
    <dsp:sp modelId="{6B1D13AC-5548-43B6-9F80-4AE0D1508C0A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929953"/>
          <a:ext cx="83083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0015" y="958774"/>
        <a:ext cx="8250681" cy="532758"/>
      </dsp:txXfrm>
    </dsp:sp>
    <dsp:sp modelId="{A7B5636B-AF42-44BC-94D6-E7C35144C52C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837153"/>
          <a:ext cx="8301028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sz="2000" b="0" kern="1200" dirty="0"/>
        </a:p>
      </dsp:txBody>
      <dsp:txXfrm>
        <a:off x="429235" y="1865974"/>
        <a:ext cx="8243386" cy="532758"/>
      </dsp:txXfrm>
    </dsp:sp>
    <dsp:sp modelId="{300F8894-2308-4EB3-885B-752A69D500DD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744353"/>
          <a:ext cx="8304343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</a:t>
          </a:r>
          <a:r>
            <a:rPr lang="hu-HU" sz="2000" b="0" kern="1200" dirty="0"/>
            <a:t>Vizsgálatok során feltárt hibák</a:t>
          </a:r>
          <a:endParaRPr lang="hu-HU" sz="2000" kern="1200" dirty="0"/>
        </a:p>
      </dsp:txBody>
      <dsp:txXfrm>
        <a:off x="428656" y="2773174"/>
        <a:ext cx="8246701" cy="532758"/>
      </dsp:txXfrm>
    </dsp:sp>
    <dsp:sp modelId="{6D39E014-743E-4A14-B263-80E2A5ED6674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B92A6-1FCD-4B4D-BE85-28B34D906D08}">
      <dsp:nvSpPr>
        <dsp:cNvPr id="0" name=""/>
        <dsp:cNvSpPr/>
      </dsp:nvSpPr>
      <dsp:spPr>
        <a:xfrm>
          <a:off x="400856" y="3672412"/>
          <a:ext cx="8249517" cy="590400"/>
        </a:xfrm>
        <a:prstGeom prst="roundRect">
          <a:avLst/>
        </a:prstGeom>
        <a:solidFill>
          <a:schemeClr val="bg2">
            <a:lumMod val="75000"/>
            <a:alpha val="66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</a:t>
          </a:r>
          <a:r>
            <a:rPr lang="hu-HU" sz="2000" kern="1200"/>
            <a:t>, kérdések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9677" y="3701233"/>
        <a:ext cx="8191875" cy="532758"/>
      </dsp:txXfrm>
    </dsp:sp>
    <dsp:sp modelId="{BAB74AAF-7B5C-464C-AFE4-7A6530E1FC2E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04A9D-E37A-462F-845B-96131D58FA1C}">
      <dsp:nvSpPr>
        <dsp:cNvPr id="0" name=""/>
        <dsp:cNvSpPr/>
      </dsp:nvSpPr>
      <dsp:spPr>
        <a:xfrm>
          <a:off x="391444" y="4558753"/>
          <a:ext cx="8249517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Konzultációra érkezett kérdések és válaszok</a:t>
          </a:r>
        </a:p>
      </dsp:txBody>
      <dsp:txXfrm>
        <a:off x="420265" y="4587574"/>
        <a:ext cx="8191875" cy="5327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22753"/>
          <a:ext cx="8312875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kern="1200" dirty="0"/>
        </a:p>
      </dsp:txBody>
      <dsp:txXfrm>
        <a:off x="426605" y="51574"/>
        <a:ext cx="8255233" cy="532758"/>
      </dsp:txXfrm>
    </dsp:sp>
    <dsp:sp modelId="{6B1D13AC-5548-43B6-9F80-4AE0D1508C0A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929953"/>
          <a:ext cx="83083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0015" y="958774"/>
        <a:ext cx="8250681" cy="532758"/>
      </dsp:txXfrm>
    </dsp:sp>
    <dsp:sp modelId="{A7B5636B-AF42-44BC-94D6-E7C35144C52C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837153"/>
          <a:ext cx="8301028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sz="2000" b="0" kern="1200" dirty="0"/>
        </a:p>
      </dsp:txBody>
      <dsp:txXfrm>
        <a:off x="429235" y="1865974"/>
        <a:ext cx="8243386" cy="532758"/>
      </dsp:txXfrm>
    </dsp:sp>
    <dsp:sp modelId="{300F8894-2308-4EB3-885B-752A69D500DD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744353"/>
          <a:ext cx="8304343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</a:t>
          </a:r>
          <a:r>
            <a:rPr lang="hu-HU" sz="2000" b="0" kern="1200" dirty="0"/>
            <a:t>Vizsgálatok során feltárt hibák</a:t>
          </a:r>
          <a:endParaRPr lang="hu-HU" sz="2000" kern="1200" dirty="0"/>
        </a:p>
      </dsp:txBody>
      <dsp:txXfrm>
        <a:off x="428656" y="2773174"/>
        <a:ext cx="8246701" cy="532758"/>
      </dsp:txXfrm>
    </dsp:sp>
    <dsp:sp modelId="{6D39E014-743E-4A14-B263-80E2A5ED6674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B92A6-1FCD-4B4D-BE85-28B34D906D08}">
      <dsp:nvSpPr>
        <dsp:cNvPr id="0" name=""/>
        <dsp:cNvSpPr/>
      </dsp:nvSpPr>
      <dsp:spPr>
        <a:xfrm>
          <a:off x="400856" y="3672412"/>
          <a:ext cx="8249517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9677" y="3701233"/>
        <a:ext cx="8191875" cy="532758"/>
      </dsp:txXfrm>
    </dsp:sp>
    <dsp:sp modelId="{BAB74AAF-7B5C-464C-AFE4-7A6530E1FC2E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04A9D-E37A-462F-845B-96131D58FA1C}">
      <dsp:nvSpPr>
        <dsp:cNvPr id="0" name=""/>
        <dsp:cNvSpPr/>
      </dsp:nvSpPr>
      <dsp:spPr>
        <a:xfrm>
          <a:off x="391444" y="4558753"/>
          <a:ext cx="8249517" cy="590400"/>
        </a:xfrm>
        <a:prstGeom prst="roundRect">
          <a:avLst/>
        </a:prstGeom>
        <a:solidFill>
          <a:schemeClr val="bg2">
            <a:lumMod val="75000"/>
            <a:alpha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Konzultációra érkezett kérdések és válaszok</a:t>
          </a:r>
        </a:p>
      </dsp:txBody>
      <dsp:txXfrm>
        <a:off x="420265" y="4587574"/>
        <a:ext cx="8191875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2017.03.13.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ABF0A0F1AD693740931C19A50BA5B38D" ma:contentTypeVersion="0" ma:contentTypeDescription="Új dokumentum létrehozása." ma:contentTypeScope="" ma:versionID="8ed77d6f2de1f9a6c12ab776d961eb1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84A093-6EE9-4F0E-B026-96B5DED42FFF}">
  <ds:schemaRefs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D8EB6CB-A8D4-4D77-B7B1-8814E97865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489F35-27A9-4156-AA12-C9EA866A37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Powerpoint_sablon</Template>
  <TotalTime>1264</TotalTime>
  <Words>2158</Words>
  <Application>Microsoft Office PowerPoint</Application>
  <PresentationFormat>Diavetítés a képernyőre (4:3 oldalarány)</PresentationFormat>
  <Paragraphs>277</Paragraphs>
  <Slides>34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34</vt:i4>
      </vt:variant>
    </vt:vector>
  </HeadingPairs>
  <TitlesOfParts>
    <vt:vector size="39" baseType="lpstr">
      <vt:lpstr>Arial</vt:lpstr>
      <vt:lpstr>Calibri</vt:lpstr>
      <vt:lpstr>Trebuchet MS</vt:lpstr>
      <vt:lpstr>Verdana</vt:lpstr>
      <vt:lpstr>Powerpoint_sablon</vt:lpstr>
      <vt:lpstr>Portfólióminőség</vt:lpstr>
      <vt:lpstr>Tartalom</vt:lpstr>
      <vt:lpstr>Tartalom</vt:lpstr>
      <vt:lpstr>Teljesítő és nem teljesítő kitettségek táblái</vt:lpstr>
      <vt:lpstr>Teljesítő és nem teljesítő kitettségek táblái</vt:lpstr>
      <vt:lpstr>Tartalom</vt:lpstr>
      <vt:lpstr>Nemteljesítő definíció 2017-től</vt:lpstr>
      <vt:lpstr>90+ Mikor „Jelentős” a késedelmes rész?</vt:lpstr>
      <vt:lpstr>Tartalom</vt:lpstr>
      <vt:lpstr>HAS vs. IFRS, főbb eltérések a kitöltésben</vt:lpstr>
      <vt:lpstr>PowerPoint-bemutató</vt:lpstr>
      <vt:lpstr>PowerPoint-bemutató</vt:lpstr>
      <vt:lpstr>Tartalom</vt:lpstr>
      <vt:lpstr>Jellemző kitöltési hibák</vt:lpstr>
      <vt:lpstr>SF1801-SF1803 (NPET-NPED) – C12H</vt:lpstr>
      <vt:lpstr>SF1801-SF1803 (NPET-NPED) – 7F</vt:lpstr>
      <vt:lpstr>SF1801-SF1803 (NPET-NPED) – C_07.00.A-011</vt:lpstr>
      <vt:lpstr>Jellemző kitöltési hibák (2)</vt:lpstr>
      <vt:lpstr>Tartalom</vt:lpstr>
      <vt:lpstr>A nemteljesítő fogalom téves értelmezése</vt:lpstr>
      <vt:lpstr>A fedezeti blokkban csak a CRR szerinti elismerhető fedezetek figyelembe vétele</vt:lpstr>
      <vt:lpstr>A táblában alkalmazott fogalmak (KKV, projekthitel) adatszolgáltató általi egyszeri felülvizsgálata </vt:lpstr>
      <vt:lpstr>A tábla kiemeléses, ún. „ebből” sorainak üresen hagyása</vt:lpstr>
      <vt:lpstr> Kereskedelmi/ lakóingatlan besorolása </vt:lpstr>
      <vt:lpstr>Kényszerhitelek jelentése </vt:lpstr>
      <vt:lpstr>Tartalom</vt:lpstr>
      <vt:lpstr>A konzultációra érkezett kérdés 1.</vt:lpstr>
      <vt:lpstr>A konzultációra érkezett kérdés 2.</vt:lpstr>
      <vt:lpstr>A konzultációra érkezett kérdés 3.</vt:lpstr>
      <vt:lpstr>A konzultációra érkezett kérdés 3.</vt:lpstr>
      <vt:lpstr>A konzultációra érkezett kérdés 4.</vt:lpstr>
      <vt:lpstr>A konzultációra érkezett kérdés 4.</vt:lpstr>
      <vt:lpstr>A konzultációra érkezett kérdés 5.</vt:lpstr>
      <vt:lpstr>PowerPoint-bemutató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Horváth Róbert</dc:creator>
  <cp:lastModifiedBy>Bihari Patrícia</cp:lastModifiedBy>
  <cp:revision>123</cp:revision>
  <cp:lastPrinted>2017-03-01T09:41:17Z</cp:lastPrinted>
  <dcterms:created xsi:type="dcterms:W3CDTF">2014-01-30T16:21:06Z</dcterms:created>
  <dcterms:modified xsi:type="dcterms:W3CDTF">2017-03-13T12:34:31Z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0x010100ABF0A0F1AD693740931C19A50BA5B38D</vt:lpwstr>
  </property>
</Properties>
</file>