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1E2452"/>
    <a:srgbClr val="92B93B"/>
    <a:srgbClr val="777063"/>
    <a:srgbClr val="A69F94"/>
    <a:srgbClr val="EAB92A"/>
    <a:srgbClr val="5DB4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2" autoAdjust="0"/>
    <p:restoredTop sz="80526" autoAdjust="0"/>
  </p:normalViewPr>
  <p:slideViewPr>
    <p:cSldViewPr>
      <p:cViewPr varScale="1">
        <p:scale>
          <a:sx n="62" d="100"/>
          <a:sy n="62" d="100"/>
        </p:scale>
        <p:origin x="684" y="78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2880"/>
        <p:guide pos="2160"/>
      </p:guideLst>
    </p:cSldViewPr>
  </p:notesViewPr>
  <p:gridSpacing cx="72008" cy="72008"/>
</p:viewPr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2585CA7FBDAFB64D8EA3C7881CCB39ED" ma:contentTypeVersion="0" ma:contentTypeDescription="Új dokumentum létrehozása." ma:contentTypeScope="" ma:versionID="4bac603d3298edd474f6ef1a90db48c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07245CE-FCFF-4357-811B-FBDDAB36B4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5487F63-C4E1-42F0-BBA9-7D94244BA2BC}"/>
</file>

<file path=customXml/itemProps3.xml><?xml version="1.0" encoding="utf-8"?>
<ds:datastoreItem xmlns:ds="http://schemas.openxmlformats.org/officeDocument/2006/customXml" ds:itemID="{CCDF8B11-8927-4FD9-A3A0-F67A304D890C}">
  <ds:schemaRefs>
    <ds:schemaRef ds:uri="http://schemas.microsoft.com/office/2006/metadata/properties"/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3834</TotalTime>
  <Words>508</Words>
  <Application>Microsoft Office PowerPoint</Application>
  <PresentationFormat>Diavetítés a képernyőre (4:3 oldalarány)</PresentationFormat>
  <Paragraphs>79</Paragraphs>
  <Slides>11</Slides>
  <Notes>4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11</vt:i4>
      </vt:variant>
    </vt:vector>
  </HeadingPairs>
  <TitlesOfParts>
    <vt:vector size="17" baseType="lpstr">
      <vt:lpstr>Arial</vt:lpstr>
      <vt:lpstr>Calibri</vt:lpstr>
      <vt:lpstr>Trebuchet MS</vt:lpstr>
      <vt:lpstr>Verdana</vt:lpstr>
      <vt:lpstr>Bemutató1</vt:lpstr>
      <vt:lpstr>blank</vt:lpstr>
      <vt:lpstr> C_16.00 táblák</vt:lpstr>
      <vt:lpstr>Tartalom</vt:lpstr>
      <vt:lpstr>Jogszabályi háttér</vt:lpstr>
      <vt:lpstr>Működési kockázat tőkekövetelmény - jogszabályi háttér</vt:lpstr>
      <vt:lpstr>Működési kockázat tőkekövetelménye</vt:lpstr>
      <vt:lpstr>Tapasztalatok</vt:lpstr>
      <vt:lpstr>Tapasztalatok - típushibák</vt:lpstr>
      <vt:lpstr>Kérdések és válaszok</vt:lpstr>
      <vt:lpstr>Működési kockázat – Q&amp;A 1.</vt:lpstr>
      <vt:lpstr>Működési kockázat – Q&amp;A 2.</vt:lpstr>
      <vt:lpstr>PowerPoint-bemutató</vt:lpstr>
    </vt:vector>
  </TitlesOfParts>
  <Company>Magyar Nemzeti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Szomorjai Péter</dc:creator>
  <cp:lastModifiedBy>Bihari Patrícia</cp:lastModifiedBy>
  <cp:revision>249</cp:revision>
  <dcterms:created xsi:type="dcterms:W3CDTF">2017-02-21T14:42:41Z</dcterms:created>
  <dcterms:modified xsi:type="dcterms:W3CDTF">2017-04-24T15:21:37Z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0x0101002585CA7FBDAFB64D8EA3C7881CCB39ED</vt:lpwstr>
  </property>
</Properties>
</file>